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62" r:id="rId2"/>
    <p:sldId id="263" r:id="rId3"/>
    <p:sldId id="260" r:id="rId4"/>
    <p:sldId id="261" r:id="rId5"/>
    <p:sldId id="264" r:id="rId6"/>
    <p:sldId id="269" r:id="rId7"/>
    <p:sldId id="265" r:id="rId8"/>
    <p:sldId id="270" r:id="rId9"/>
    <p:sldId id="271" r:id="rId10"/>
    <p:sldId id="268" r:id="rId11"/>
    <p:sldId id="267" r:id="rId12"/>
    <p:sldId id="266" r:id="rId13"/>
    <p:sldId id="272" r:id="rId14"/>
    <p:sldId id="25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57B01-A872-46BF-84F8-1A8C3D247334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36620-782D-4089-8952-DB7E8C556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09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04AF9-52ED-4666-8316-EE66EBBED6C3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8E5A-DD73-43D0-BF9C-76998AA402BE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940D-CFA3-45FC-A2B5-D94C80AA1ECE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52C0-7502-4BE4-918A-7A11E57E2D0E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97F36-C403-486A-AB25-9EA526C63C61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2A7A-3B8E-4EE4-B02B-85BB8E7291B7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6FAE9-DB4B-4955-91FF-C72DC6FF1D9C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7B49-AE44-49F4-8A09-ADC94FDA90DC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48EAA-DEF8-4B51-B36D-95E9F517B381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F0E9-DFF7-417F-9215-F3B419EEBC21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2K16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92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3A15-BE46-4B8B-91DD-3E90E20F69CA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B98D-1E84-4DAA-B464-1D7A196812A3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8F08B-B733-4768-B5DA-43EFA55C1809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35DCA-48A4-49C9-89D1-2FCEF4536320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83F86-41B4-4BE8-81AC-F5B189D84199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03D93-E9D1-4138-8123-3AD3A2E3FBE8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8D9D6-6F32-4CC0-BA13-DBD858C9BCCE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788E-773E-435A-8A9F-0DF770C434F4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6234C53-8B24-4179-A9DE-9E10903265C9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lowarsikder/WebDevelopmentProjec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kuet.ac.bd/department/CSE/index.php/welcome/facultymember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216278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on web development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name: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School system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756641" y="2882200"/>
            <a:ext cx="7892602" cy="274018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Course no: CSE3100</a:t>
            </a: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Course title: Web development laboratory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3A15-BE46-4B8B-91DD-3E90E20F69CA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5835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0"/>
            <a:ext cx="10364451" cy="1596177"/>
          </a:xfrm>
        </p:spPr>
        <p:txBody>
          <a:bodyPr/>
          <a:lstStyle/>
          <a:p>
            <a:r>
              <a:rPr lang="en-US" dirty="0" smtClean="0"/>
              <a:t>Page over view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51" y="1554163"/>
            <a:ext cx="7309293" cy="34242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3A15-BE46-4B8B-91DD-3E90E20F69CA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16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50216"/>
            <a:ext cx="10364451" cy="1596177"/>
          </a:xfrm>
        </p:spPr>
        <p:txBody>
          <a:bodyPr/>
          <a:lstStyle/>
          <a:p>
            <a:r>
              <a:rPr lang="en-US" dirty="0" smtClean="0"/>
              <a:t>Page over view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1820993"/>
            <a:ext cx="8331200" cy="395328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3A15-BE46-4B8B-91DD-3E90E20F69CA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7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2675" y="151792"/>
            <a:ext cx="10364451" cy="1596177"/>
          </a:xfrm>
        </p:spPr>
        <p:txBody>
          <a:bodyPr/>
          <a:lstStyle/>
          <a:p>
            <a:r>
              <a:rPr lang="en-US" dirty="0" smtClean="0"/>
              <a:t>Page over 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3A15-BE46-4B8B-91DD-3E90E20F69CA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8" y="1214569"/>
            <a:ext cx="6704565" cy="412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6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Find GitHub </a:t>
            </a:r>
            <a:r>
              <a:rPr lang="en-US" dirty="0" smtClean="0"/>
              <a:t>my project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83F86-41B4-4BE8-81AC-F5B189D84199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4318" y="3547844"/>
            <a:ext cx="932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project link :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https://github.com/delowarsikder/webdevelopmentproject</a:t>
            </a:r>
            <a:endPara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36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1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926474" y="5199183"/>
            <a:ext cx="10351752" cy="1368183"/>
          </a:xfrm>
        </p:spPr>
        <p:txBody>
          <a:bodyPr>
            <a:normAutofit/>
          </a:bodyPr>
          <a:lstStyle/>
          <a:p>
            <a:endParaRPr lang="en-US" sz="1800" cap="none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85C11-6C0B-4C42-8925-174F4EE91173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84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6926" y="180289"/>
            <a:ext cx="10364451" cy="1536909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to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50286" y="2431081"/>
            <a:ext cx="2415383" cy="123963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Prottoy saha</a:t>
            </a:r>
            <a:endParaRPr lang="en-US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7295961" y="2614731"/>
            <a:ext cx="2787839" cy="15920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Mahmudul hasan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3A15-BE46-4B8B-91DD-3E90E20F69CA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6926" y="4821446"/>
            <a:ext cx="1050919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Department of Computer science and engineering </a:t>
            </a:r>
          </a:p>
          <a:p>
            <a:pPr algn="ctr"/>
            <a:r>
              <a:rPr lang="en-US" sz="2400" dirty="0" smtClean="0"/>
              <a:t>Khulna University of Engineering and Technology</a:t>
            </a:r>
          </a:p>
          <a:p>
            <a:pPr algn="ctr"/>
            <a:r>
              <a:rPr lang="en-US" sz="2400" dirty="0" smtClean="0"/>
              <a:t>Khulna -9203,Bangladesh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0" y="1595533"/>
            <a:ext cx="2806700" cy="299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19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Name: Delowar sikder</a:t>
            </a:r>
          </a:p>
          <a:p>
            <a:pPr marL="0" indent="0" algn="ctr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:1607094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 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Khulna University of Engineering and Technology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Khulna -9203,Bangladesh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42886-1259-4A5B-9CEF-FC9E0BD0ED77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151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element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914400" y="1909892"/>
            <a:ext cx="10363826" cy="342410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Asp.net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Html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Css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Java script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8F08B-B733-4768-B5DA-43EFA55C1809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CSE KUET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3774" y="4128949"/>
            <a:ext cx="108464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Uses element</a:t>
            </a:r>
          </a:p>
          <a:p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66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Project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Homepage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Profile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Teacher profile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Feed back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Logout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3A15-BE46-4B8B-91DD-3E90E20F69CA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5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791" y="186717"/>
            <a:ext cx="10364451" cy="1596177"/>
          </a:xfrm>
        </p:spPr>
        <p:txBody>
          <a:bodyPr/>
          <a:lstStyle/>
          <a:p>
            <a:r>
              <a:rPr lang="en-US" dirty="0" smtClean="0"/>
              <a:t>Page over view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83F86-41B4-4BE8-81AC-F5B189D84199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50" y="1624407"/>
            <a:ext cx="7716350" cy="444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1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3774" y="250217"/>
            <a:ext cx="10364451" cy="159617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 over view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03D93-E9D1-4138-8123-3AD3A2E3FBE8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1318840"/>
            <a:ext cx="8656637" cy="456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72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over 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3A15-BE46-4B8B-91DD-3E90E20F69CA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474" y="2366963"/>
            <a:ext cx="6699052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4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overview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83F86-41B4-4BE8-81AC-F5B189D84199}" type="datetime1">
              <a:rPr lang="en-US" smtClean="0"/>
              <a:t>27-Jun-19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CSE KUET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142" y="2018920"/>
            <a:ext cx="7878958" cy="427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200</TotalTime>
  <Words>175</Words>
  <Application>Microsoft Office PowerPoint</Application>
  <PresentationFormat>Widescreen</PresentationFormat>
  <Paragraphs>88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Times New Roman</vt:lpstr>
      <vt:lpstr>Tw Cen MT</vt:lpstr>
      <vt:lpstr>Wingdings</vt:lpstr>
      <vt:lpstr>Droplet</vt:lpstr>
      <vt:lpstr>Project on web development  Project name: Online School system </vt:lpstr>
      <vt:lpstr>Submitted to</vt:lpstr>
      <vt:lpstr>Presented by:</vt:lpstr>
      <vt:lpstr>Development element</vt:lpstr>
      <vt:lpstr>Project Feature</vt:lpstr>
      <vt:lpstr>Page over view</vt:lpstr>
      <vt:lpstr>Page over view</vt:lpstr>
      <vt:lpstr>Page over view</vt:lpstr>
      <vt:lpstr>Page overview</vt:lpstr>
      <vt:lpstr>Page over view</vt:lpstr>
      <vt:lpstr>Page over view</vt:lpstr>
      <vt:lpstr>Page over view</vt:lpstr>
      <vt:lpstr>Find GitHub my project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Delowar Sikder</dc:creator>
  <cp:lastModifiedBy>Delowar Sikder</cp:lastModifiedBy>
  <cp:revision>26</cp:revision>
  <dcterms:created xsi:type="dcterms:W3CDTF">2019-06-24T20:11:02Z</dcterms:created>
  <dcterms:modified xsi:type="dcterms:W3CDTF">2019-06-27T08:57:43Z</dcterms:modified>
</cp:coreProperties>
</file>